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2" d="100"/>
          <a:sy n="72" d="100"/>
        </p:scale>
        <p:origin x="-139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57A4C-0CE7-3646-940D-362A2999457E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63E30-A3BF-D343-8815-347861E0B5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57A4C-0CE7-3646-940D-362A2999457E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63E30-A3BF-D343-8815-347861E0B5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57A4C-0CE7-3646-940D-362A2999457E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63E30-A3BF-D343-8815-347861E0B5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57A4C-0CE7-3646-940D-362A2999457E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63E30-A3BF-D343-8815-347861E0B5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57A4C-0CE7-3646-940D-362A2999457E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63E30-A3BF-D343-8815-347861E0B5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57A4C-0CE7-3646-940D-362A2999457E}" type="datetimeFigureOut">
              <a:rPr lang="en-US" smtClean="0"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63E30-A3BF-D343-8815-347861E0B5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57A4C-0CE7-3646-940D-362A2999457E}" type="datetimeFigureOut">
              <a:rPr lang="en-US" smtClean="0"/>
              <a:t>4/21/10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63E30-A3BF-D343-8815-347861E0B5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57A4C-0CE7-3646-940D-362A2999457E}" type="datetimeFigureOut">
              <a:rPr lang="en-US" smtClean="0"/>
              <a:t>4/21/10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63E30-A3BF-D343-8815-347861E0B5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57A4C-0CE7-3646-940D-362A2999457E}" type="datetimeFigureOut">
              <a:rPr lang="en-US" smtClean="0"/>
              <a:t>4/21/10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63E30-A3BF-D343-8815-347861E0B5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57A4C-0CE7-3646-940D-362A2999457E}" type="datetimeFigureOut">
              <a:rPr lang="en-US" smtClean="0"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63E30-A3BF-D343-8815-347861E0B5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57A4C-0CE7-3646-940D-362A2999457E}" type="datetimeFigureOut">
              <a:rPr lang="en-US" smtClean="0"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63E30-A3BF-D343-8815-347861E0B5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57A4C-0CE7-3646-940D-362A2999457E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63E30-A3BF-D343-8815-347861E0B5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2288" y="3733800"/>
            <a:ext cx="5486400" cy="163353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901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1</cp:revision>
  <dcterms:created xsi:type="dcterms:W3CDTF">2010-04-21T13:13:23Z</dcterms:created>
  <dcterms:modified xsi:type="dcterms:W3CDTF">2010-04-21T13:28:38Z</dcterms:modified>
</cp:coreProperties>
</file>